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"/>
  </p:notesMasterIdLst>
  <p:sldIdLst>
    <p:sldId id="256" r:id="rId2"/>
    <p:sldId id="310" r:id="rId3"/>
    <p:sldId id="309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7B13-7E6E-42E7-A20E-E43CCE5E621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D07DF-9547-4A84-9393-905859964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0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D07DF-9547-4A84-9393-9058599644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15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D07DF-9547-4A84-9393-9058599644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4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D17B-8F23-4211-920E-4E14106308C5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D61D-8817-4BA3-A4C2-24739087B8BD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00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7662-8E11-48A6-88E1-797085656C0A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04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E2E7-065F-40E5-BF34-93B269D6A9A4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2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429-F9A7-47EF-8A51-109298D5757E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0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65849-615B-40AE-A022-77AF21BBA3A6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1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B890-EDE0-4845-917F-72641D5476F4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328E2-B7F5-411A-B780-47BE2AC9C2AD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3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C6E7-2325-41C2-B387-AF5F2601CA07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2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B830-045B-47F9-8AF1-A4220CB6E07B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5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CBE9-6DDA-45C4-A4B2-459DC3D3730C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3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19BC-8D10-42A3-9A68-C105F4148890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5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>
          <a:xfrm>
            <a:off x="3598134" y="9337"/>
            <a:ext cx="8668512" cy="685799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958649-D58B-993F-F953-ECF55A658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ctr" anchorCtr="0">
            <a:normAutofit/>
          </a:bodyPr>
          <a:lstStyle/>
          <a:p>
            <a:r>
              <a:rPr lang="ko-KR" altLang="en-US" sz="4000" b="1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게임데이터분석</a:t>
            </a:r>
            <a:b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8BFF8E-8659-B013-011F-5420621DC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2" y="4676872"/>
            <a:ext cx="4023359" cy="1208141"/>
          </a:xfrm>
        </p:spPr>
        <p:txBody>
          <a:bodyPr anchor="ctr" anchorCtr="0">
            <a:normAutofit/>
          </a:bodyPr>
          <a:lstStyle/>
          <a:p>
            <a:r>
              <a:rPr lang="ko-KR" altLang="en-US" sz="2000" dirty="0"/>
              <a:t>유재영</a:t>
            </a:r>
            <a:r>
              <a:rPr lang="en-US" altLang="ko-KR" sz="2000" dirty="0"/>
              <a:t>, </a:t>
            </a:r>
            <a:r>
              <a:rPr lang="ko-KR" altLang="en-US" sz="2000" dirty="0"/>
              <a:t>김동우</a:t>
            </a:r>
            <a:r>
              <a:rPr lang="en-US" altLang="ko-KR" sz="2000" dirty="0"/>
              <a:t>, </a:t>
            </a:r>
            <a:r>
              <a:rPr lang="ko-KR" altLang="en-US" sz="2000" dirty="0"/>
              <a:t>김수민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서은유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638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490E26-B9E4-3D2C-0F5C-64D392EE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CF162-650A-92D5-8A8D-AFCB777A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0AF1B-63EF-0FAD-787E-C100BE3A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A284416-4229-2912-7F8B-07CE19992805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7CFCB-37AE-0889-9C1D-6C8BA5FB5239}"/>
              </a:ext>
            </a:extLst>
          </p:cNvPr>
          <p:cNvSpPr txBox="1"/>
          <p:nvPr/>
        </p:nvSpPr>
        <p:spPr>
          <a:xfrm>
            <a:off x="6766209" y="2690336"/>
            <a:ext cx="43597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ReadLine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charge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값을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입력받고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통해 일정 수치의 돈을 충전함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경우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경우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만을 충전해줌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97CCE06-1C7A-E04F-7D3E-BC15B06A4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84" y="1895204"/>
            <a:ext cx="5239481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4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30CA86-8194-02C1-FF72-1B2F3451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CC503-8432-9E25-F85B-A0890254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0DCF0-E2F4-1066-189A-80832853F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33AC1E3-B5E1-EB75-FE38-221B85F88089}"/>
              </a:ext>
            </a:extLst>
          </p:cNvPr>
          <p:cNvSpPr txBox="1">
            <a:spLocks/>
          </p:cNvSpPr>
          <p:nvPr/>
        </p:nvSpPr>
        <p:spPr>
          <a:xfrm>
            <a:off x="257451" y="0"/>
            <a:ext cx="6395231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불러오기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80F07-93C9-20F8-07CE-6CB0F384A207}"/>
              </a:ext>
            </a:extLst>
          </p:cNvPr>
          <p:cNvSpPr txBox="1"/>
          <p:nvPr/>
        </p:nvSpPr>
        <p:spPr>
          <a:xfrm>
            <a:off x="7066344" y="2828835"/>
            <a:ext cx="43597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데이터가 저장되어 있을 경우 파일에 저장된 필요한 데이터를 불러옴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만약 데이터가 없으면 새로 시작함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0AE102B-8289-38C3-ECA2-508E3E6B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" y="1903444"/>
            <a:ext cx="6395231" cy="41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846C34-318E-1C59-C387-BD684285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9868B-A3A1-7C49-4FF4-F37F81C89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B3C7C-4BF2-4FC8-31B0-DD5DCE9F2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3509C2C-4A15-EBD1-D987-2A4A99817333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73148-A566-4C8B-15EE-1B249679A0C4}"/>
              </a:ext>
            </a:extLst>
          </p:cNvPr>
          <p:cNvSpPr txBox="1"/>
          <p:nvPr/>
        </p:nvSpPr>
        <p:spPr>
          <a:xfrm>
            <a:off x="7707086" y="2681005"/>
            <a:ext cx="42274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종료시에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부터 강화비용까지 전부 파일에 저장함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새로 만들어진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경우 새로운 줄에 기록함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18CE3B4D-151F-112F-7070-06A5D27D4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" y="1659441"/>
            <a:ext cx="7335274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7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958649-D58B-993F-F953-ECF55A658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anchorCtr="0">
            <a:norm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게임데이터분석</a:t>
            </a:r>
            <a:br>
              <a:rPr lang="en-US" altLang="ko-KR" sz="6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6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8BFF8E-8659-B013-011F-5420621DC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539141"/>
          </a:xfrm>
        </p:spPr>
        <p:txBody>
          <a:bodyPr anchorCtr="0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유재영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김동우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김수민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서은유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FC185-C465-40B2-8490-F197BEB19D5D}"/>
              </a:ext>
            </a:extLst>
          </p:cNvPr>
          <p:cNvSpPr txBox="1"/>
          <p:nvPr/>
        </p:nvSpPr>
        <p:spPr>
          <a:xfrm>
            <a:off x="3870664" y="5351094"/>
            <a:ext cx="483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들어주셔서</a:t>
            </a:r>
            <a:r>
              <a:rPr lang="ko-KR" altLang="en-US" sz="3200" b="1" dirty="0">
                <a:solidFill>
                  <a:schemeClr val="bg1"/>
                </a:solidFill>
              </a:rPr>
              <a:t> 감사합니다</a:t>
            </a:r>
            <a:r>
              <a:rPr lang="en-US" altLang="ko-KR" sz="2500" dirty="0">
                <a:solidFill>
                  <a:schemeClr val="bg1"/>
                </a:solidFill>
              </a:rPr>
              <a:t>.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59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2217426C-7DA3-4151-4814-46D4BE2D10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8" y="418234"/>
            <a:ext cx="2375506" cy="5630494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C4BB5E-6B75-5471-62E3-2D542446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BE6380DE-D9F3-B711-4FA0-A82A1514E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8618" y="418234"/>
            <a:ext cx="2375506" cy="563049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842824-3D99-F29F-6B38-2CE698E4704B}"/>
              </a:ext>
            </a:extLst>
          </p:cNvPr>
          <p:cNvSpPr txBox="1"/>
          <p:nvPr/>
        </p:nvSpPr>
        <p:spPr>
          <a:xfrm>
            <a:off x="6291970" y="702229"/>
            <a:ext cx="4431983" cy="1569660"/>
          </a:xfrm>
          <a:prstGeom prst="rect">
            <a:avLst/>
          </a:prstGeom>
          <a:noFill/>
        </p:spPr>
        <p:txBody>
          <a:bodyPr vert="horz" wrap="square" rtlCol="0" anchor="ctr" anchorCtr="1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 조가 만들어낸 </a:t>
            </a:r>
            <a:r>
              <a:rPr lang="ko-KR" altLang="en-US" sz="3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확률성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게임은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E6AFE3-F998-A742-4CF7-9024B31CD036}"/>
              </a:ext>
            </a:extLst>
          </p:cNvPr>
          <p:cNvSpPr txBox="1"/>
          <p:nvPr/>
        </p:nvSpPr>
        <p:spPr>
          <a:xfrm>
            <a:off x="6776920" y="2528504"/>
            <a:ext cx="4307848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바로 </a:t>
            </a:r>
            <a:r>
              <a:rPr lang="ko-KR" altLang="en-US" sz="2500" b="1" dirty="0">
                <a:solidFill>
                  <a:srgbClr val="FF0000"/>
                </a:solidFill>
              </a:rPr>
              <a:t>강화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요즘은 게임 속에서 쉽게 볼 수 있는 요소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모두에게 익숙한 확률 게임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E72A8-D563-751C-9DC2-883D13B8227F}"/>
              </a:ext>
            </a:extLst>
          </p:cNvPr>
          <p:cNvSpPr txBox="1"/>
          <p:nvPr/>
        </p:nvSpPr>
        <p:spPr>
          <a:xfrm>
            <a:off x="819981" y="6048728"/>
            <a:ext cx="20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메이플스토리의 아이템 강화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6A29E-ED6D-5CF4-80C3-6A3F0C9F0D51}"/>
              </a:ext>
            </a:extLst>
          </p:cNvPr>
          <p:cNvSpPr txBox="1"/>
          <p:nvPr/>
        </p:nvSpPr>
        <p:spPr>
          <a:xfrm>
            <a:off x="3519021" y="6048727"/>
            <a:ext cx="20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던전앤파이터의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아이템 강화</a:t>
            </a:r>
          </a:p>
        </p:txBody>
      </p:sp>
      <p:pic>
        <p:nvPicPr>
          <p:cNvPr id="24" name="그림 23" descr="텍스트, 스크린샷, 만화 영화, 로고이(가) 표시된 사진&#10;&#10;자동 생성된 설명">
            <a:extLst>
              <a:ext uri="{FF2B5EF4-FFF2-40B4-BE49-F238E27FC236}">
                <a16:creationId xmlns:a16="http://schemas.microsoft.com/office/drawing/2014/main" id="{9C10C42D-24E3-2AD3-8C2F-614E61AF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92" y="4755401"/>
            <a:ext cx="2619741" cy="14003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117AC3-926C-9348-AFA8-F5A13FB9611C}"/>
              </a:ext>
            </a:extLst>
          </p:cNvPr>
          <p:cNvSpPr txBox="1"/>
          <p:nvPr/>
        </p:nvSpPr>
        <p:spPr>
          <a:xfrm>
            <a:off x="6401191" y="6155784"/>
            <a:ext cx="261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특정 게임을 하면서 고통받는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이유 중 하나이기도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876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22A852A-8029-14F9-7547-4B62E3D7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4238D30-649A-B5BB-C78D-2112A8EAA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EAD13B-94DC-1510-FFAA-DAE2A2A0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5" y="123825"/>
            <a:ext cx="2614127" cy="102393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87092-17F5-FC91-0B82-0F6D4143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630" y="2559841"/>
            <a:ext cx="5838825" cy="17383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200" dirty="0"/>
              <a:t>우리는 </a:t>
            </a:r>
            <a:r>
              <a:rPr lang="ko-KR" altLang="en-US" sz="2500" b="1" dirty="0">
                <a:solidFill>
                  <a:srgbClr val="FF0000"/>
                </a:solidFill>
              </a:rPr>
              <a:t>검</a:t>
            </a:r>
            <a:r>
              <a:rPr lang="ko-KR" altLang="en-US" sz="2200" dirty="0"/>
              <a:t>을 강화한다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점점 낮아지는 성공률을 뚫고 </a:t>
            </a:r>
            <a:r>
              <a:rPr lang="ko-KR" altLang="en-US" sz="2200" dirty="0">
                <a:solidFill>
                  <a:srgbClr val="00B0F0"/>
                </a:solidFill>
              </a:rPr>
              <a:t>판매</a:t>
            </a:r>
            <a:r>
              <a:rPr lang="ko-KR" altLang="en-US" sz="2200" dirty="0"/>
              <a:t>하여 돈을 버는 게임</a:t>
            </a:r>
            <a:endParaRPr lang="en-US" altLang="ko-KR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CE5A1F-E01C-68F0-D039-6AB143B2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50A04D-E700-B7B4-538D-97D681D05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92302"/>
            <a:ext cx="3479006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9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FB2E6-3A64-0EC6-5F7F-AF88F0D3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82" y="77796"/>
            <a:ext cx="3678594" cy="89450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플레이영상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F4C83-02BE-37C7-B431-EACB9C57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bandicam 2024-04-04 05-16-52-644">
            <a:hlinkClick r:id="" action="ppaction://media"/>
            <a:extLst>
              <a:ext uri="{FF2B5EF4-FFF2-40B4-BE49-F238E27FC236}">
                <a16:creationId xmlns:a16="http://schemas.microsoft.com/office/drawing/2014/main" id="{92C026A5-2839-AFF7-0B6D-B0F97DF8B4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3512" y="1111170"/>
            <a:ext cx="9324975" cy="5245180"/>
          </a:xfrm>
        </p:spPr>
      </p:pic>
    </p:spTree>
    <p:extLst>
      <p:ext uri="{BB962C8B-B14F-4D97-AF65-F5344CB8AC3E}">
        <p14:creationId xmlns:p14="http://schemas.microsoft.com/office/powerpoint/2010/main" val="22350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0659417-1153-6737-4B42-87044997D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000" y="2160000"/>
            <a:ext cx="5574252" cy="217151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850F5-533B-3BAC-8F44-2E882A3E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6845288-0A39-9F24-554E-BB1B7522C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80BAC11-C355-208F-422C-CA8AA86DC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BD083CC-BA82-415E-C39A-E00A9CDAE478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5C70F-63D2-2BDC-7BCB-21B9ED374363}"/>
              </a:ext>
            </a:extLst>
          </p:cNvPr>
          <p:cNvSpPr txBox="1"/>
          <p:nvPr/>
        </p:nvSpPr>
        <p:spPr>
          <a:xfrm>
            <a:off x="360000" y="4456640"/>
            <a:ext cx="5574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userDate.txt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파일에 사용자 데이터를 </a:t>
            </a:r>
            <a:r>
              <a:rPr lang="ko-KR" altLang="en-US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  <a:endParaRPr lang="en-US" altLang="ko-KR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시작 시 아이디를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입력받고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데이터를 불러옴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외에는 강화단계나 확률을 위한 함수를 선언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81228-4817-A950-3FE6-7C366DD0DE6E}"/>
              </a:ext>
            </a:extLst>
          </p:cNvPr>
          <p:cNvSpPr txBox="1"/>
          <p:nvPr/>
        </p:nvSpPr>
        <p:spPr>
          <a:xfrm>
            <a:off x="6551814" y="4456640"/>
            <a:ext cx="495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아이디가 존재하지 않는다면 새로운 게임을 시작함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새로운 게임이기에 수치들을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조정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800126B-5E6C-93D4-3D0C-3D4FCF902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14" y="2700000"/>
            <a:ext cx="4953646" cy="15953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D78395-9609-C621-D2DD-FC6BCC88DE41}"/>
              </a:ext>
            </a:extLst>
          </p:cNvPr>
          <p:cNvSpPr txBox="1"/>
          <p:nvPr/>
        </p:nvSpPr>
        <p:spPr>
          <a:xfrm>
            <a:off x="6551814" y="1957394"/>
            <a:ext cx="14115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BUT!</a:t>
            </a:r>
            <a:endParaRPr lang="ko-KR" altLang="en-US" sz="3500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319A3E-C475-F6B1-573F-612DAFA7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318C959-F2DA-0370-6CB4-52AD504E0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161617"/>
            <a:ext cx="5591955" cy="3381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B00850-DBCF-2211-19E1-B5F376A55B75}"/>
              </a:ext>
            </a:extLst>
          </p:cNvPr>
          <p:cNvSpPr txBox="1"/>
          <p:nvPr/>
        </p:nvSpPr>
        <p:spPr>
          <a:xfrm>
            <a:off x="6096000" y="2828835"/>
            <a:ext cx="55919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While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통해 루프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 단계에 따라 비용과 확률 및 판매액이 일정 배율이 적용되어 달라짐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유저가 입력한 값에 따라 다양한 행동을 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9D020EB-7C44-6BD1-0C44-1E60E2F9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67CE1C00-C662-8DED-4BBD-7DC38186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D53C179B-8CB7-8888-ACCD-9C097EFBD25F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루프</a:t>
            </a:r>
          </a:p>
        </p:txBody>
      </p:sp>
    </p:spTree>
    <p:extLst>
      <p:ext uri="{BB962C8B-B14F-4D97-AF65-F5344CB8AC3E}">
        <p14:creationId xmlns:p14="http://schemas.microsoft.com/office/powerpoint/2010/main" val="2697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5E858C-18E3-83CB-DEB5-36D101CD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503B48-518C-27DF-B186-112475D9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2" y="2061192"/>
            <a:ext cx="6067425" cy="3609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967F1E-2FA6-C320-7621-E04B6AA100E2}"/>
              </a:ext>
            </a:extLst>
          </p:cNvPr>
          <p:cNvSpPr txBox="1"/>
          <p:nvPr/>
        </p:nvSpPr>
        <p:spPr>
          <a:xfrm>
            <a:off x="7033334" y="2551837"/>
            <a:ext cx="46319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 확률에 대한 코드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난수를 이용하여 확률을 구현하였음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단계 이상일 경우엔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확률까지 적용함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4B48177-B5F0-096F-86C5-268CC957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35233BD1-6285-28DD-0D10-29E83098E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44104AF-BB99-DDA5-AC56-E38E0BE654D1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강화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sz="3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27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910AEB-66EF-D17B-694D-9B66D1B8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0A2159A-8EAF-5CAD-7AD0-25F9A3FC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E0454AA-960D-319D-590D-BDB970F16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5F6F8D7-C687-F412-0EC4-7FA936306E3C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강화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sz="3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562241AB-C3B8-7FA4-2D1F-02099A54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" y="2057536"/>
            <a:ext cx="6306430" cy="3620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D666E-299A-FDF5-7065-6A8C68AEBAA7}"/>
              </a:ext>
            </a:extLst>
          </p:cNvPr>
          <p:cNvSpPr txBox="1"/>
          <p:nvPr/>
        </p:nvSpPr>
        <p:spPr>
          <a:xfrm>
            <a:off x="7195417" y="2551837"/>
            <a:ext cx="43597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 돈을 제외한 수치 초기화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단계 이상일 경우엔 파괴 확률이 적용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만약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</a:t>
            </a:r>
            <a:r>
              <a:rPr lang="ko-KR" altLang="en-US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성공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아닌 경우엔 실패로 출력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36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FE1B19-6822-C78C-41AE-16EAF253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52A5E-079A-E752-6F6E-C472C97DE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F305D-9EF4-52FB-BD6E-F8B7CB20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952B4A4-FE30-8410-33BD-EDA07C1C6DF2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판매</a:t>
            </a:r>
          </a:p>
        </p:txBody>
      </p:sp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D650A9F-9E24-D345-F935-2FB0D6A2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52" y="1786533"/>
            <a:ext cx="6868484" cy="2819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C4430-C6E9-E817-3892-082FE3C7AC59}"/>
              </a:ext>
            </a:extLst>
          </p:cNvPr>
          <p:cNvSpPr txBox="1"/>
          <p:nvPr/>
        </p:nvSpPr>
        <p:spPr>
          <a:xfrm>
            <a:off x="2283668" y="4630260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입력 시 강화 단계와 확률 및 비용 등을 다시 새로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입력 시 게임을 종료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498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229</TotalTime>
  <Words>316</Words>
  <Application>Microsoft Office PowerPoint</Application>
  <PresentationFormat>와이드스크린</PresentationFormat>
  <Paragraphs>73</Paragraphs>
  <Slides>13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HY헤드라인M</vt:lpstr>
      <vt:lpstr>굴림</vt:lpstr>
      <vt:lpstr>맑은 고딕</vt:lpstr>
      <vt:lpstr>Arial</vt:lpstr>
      <vt:lpstr>Calibri</vt:lpstr>
      <vt:lpstr>Calibri Light</vt:lpstr>
      <vt:lpstr>Office 2013 - 2022 테마</vt:lpstr>
      <vt:lpstr>게임데이터분석 발표</vt:lpstr>
      <vt:lpstr>PowerPoint 프레젠테이션</vt:lpstr>
      <vt:lpstr>1) 게임 소개</vt:lpstr>
      <vt:lpstr>2) 게임 플레이영상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게임데이터분석 발표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게임데이터분석 발표</dc:title>
  <dc:creator>유 재현</dc:creator>
  <cp:lastModifiedBy>유 재현</cp:lastModifiedBy>
  <cp:revision>1</cp:revision>
  <dcterms:created xsi:type="dcterms:W3CDTF">2024-04-03T17:51:36Z</dcterms:created>
  <dcterms:modified xsi:type="dcterms:W3CDTF">2024-04-03T21:41:24Z</dcterms:modified>
</cp:coreProperties>
</file>